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60" r:id="rId13"/>
    <p:sldId id="53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5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a:xfrm>
            <a:off x="6672926" y="2395821"/>
            <a:ext cx="5261187" cy="1182207"/>
          </a:xfrm>
        </p:spPr>
        <p:txBody>
          <a:bodyPr>
            <a:normAutofit/>
          </a:bodyPr>
          <a:lstStyle/>
          <a:p>
            <a:r>
              <a:rPr lang="en-US" sz="1500" dirty="0" smtClean="0"/>
              <a:t>-</a:t>
            </a:r>
            <a:r>
              <a:rPr lang="en-US" sz="1500" dirty="0" err="1" smtClean="0"/>
              <a:t>Piyush</a:t>
            </a:r>
            <a:r>
              <a:rPr lang="en-US" sz="1500" dirty="0" smtClean="0"/>
              <a:t> </a:t>
            </a:r>
            <a:r>
              <a:rPr lang="en-US" sz="1500" dirty="0" err="1" smtClean="0"/>
              <a:t>Daswani</a:t>
            </a:r>
            <a:r>
              <a:rPr lang="en-US" sz="1500" dirty="0" smtClean="0"/>
              <a:t>, </a:t>
            </a:r>
            <a:r>
              <a:rPr lang="en-US" sz="1500" dirty="0" err="1" smtClean="0"/>
              <a:t>Swanand</a:t>
            </a:r>
            <a:r>
              <a:rPr lang="en-US" sz="1500" dirty="0" smtClean="0"/>
              <a:t> </a:t>
            </a:r>
            <a:r>
              <a:rPr lang="en-US" sz="1500" dirty="0" err="1" smtClean="0"/>
              <a:t>Pande</a:t>
            </a:r>
            <a:r>
              <a:rPr lang="en-US" sz="1500" dirty="0" smtClean="0"/>
              <a:t>, </a:t>
            </a:r>
            <a:r>
              <a:rPr lang="en-US" sz="1500" dirty="0" err="1" smtClean="0"/>
              <a:t>Priya</a:t>
            </a:r>
            <a:r>
              <a:rPr lang="en-US" sz="1500" dirty="0" smtClean="0"/>
              <a:t> </a:t>
            </a:r>
            <a:r>
              <a:rPr lang="en-US" sz="1500" dirty="0" err="1" smtClean="0"/>
              <a:t>Kumari</a:t>
            </a:r>
            <a:endParaRPr lang="en-US" sz="1500" dirty="0" smtClean="0"/>
          </a:p>
        </p:txBody>
      </p:sp>
      <p:sp>
        <p:nvSpPr>
          <p:cNvPr id="3" name="Text Placeholder 5">
            <a:extLst>
              <a:ext uri="{FF2B5EF4-FFF2-40B4-BE49-F238E27FC236}">
                <a16:creationId xmlns:a16="http://schemas.microsoft.com/office/drawing/2014/main" xmlns="" id="{AD554CFA-E73E-4994-8198-448F6C7B44D8}"/>
              </a:ext>
            </a:extLst>
          </p:cNvPr>
          <p:cNvSpPr txBox="1">
            <a:spLocks/>
          </p:cNvSpPr>
          <p:nvPr/>
        </p:nvSpPr>
        <p:spPr>
          <a:xfrm>
            <a:off x="6675226" y="1997224"/>
            <a:ext cx="5261187" cy="1182207"/>
          </a:xfrm>
          <a:prstGeom prst="rect">
            <a:avLst/>
          </a:prstGeom>
        </p:spPr>
        <p:txBody>
          <a:bodyPr vert="horz" lIns="0" tIns="0" rIns="0" bIns="0" rtlCol="0" anchor="b">
            <a:normAutofit/>
          </a:bodyPr>
          <a:lstStyle>
            <a:lvl1pPr marL="0" indent="0" algn="r" defTabSz="914400" rtl="0" eaLnBrk="1" latinLnBrk="0" hangingPunct="1">
              <a:lnSpc>
                <a:spcPts val="3000"/>
              </a:lnSpc>
              <a:spcBef>
                <a:spcPts val="0"/>
              </a:spcBef>
              <a:spcAft>
                <a:spcPts val="600"/>
              </a:spcAft>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ts val="1800"/>
              </a:lnSpc>
              <a:spcBef>
                <a:spcPts val="0"/>
              </a:spcBef>
              <a:spcAft>
                <a:spcPts val="600"/>
              </a:spcAft>
              <a:buClr>
                <a:schemeClr val="accent1"/>
              </a:buClr>
              <a:buFont typeface="Wingdings" panose="05000000000000000000" pitchFamily="2" charset="2"/>
              <a:buNone/>
              <a:defRPr sz="6000" kern="1200">
                <a:solidFill>
                  <a:schemeClr val="bg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Online Test Management</a:t>
            </a:r>
            <a:endParaRPr lang="en-US" dirty="0"/>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smtClean="0"/>
              <a:t>To create an online test management system</a:t>
            </a:r>
          </a:p>
          <a:p>
            <a:r>
              <a:rPr lang="en-US" dirty="0" smtClean="0"/>
              <a:t>Users can Give the tests and get the result for those tests in PDF format.</a:t>
            </a:r>
          </a:p>
          <a:p>
            <a:r>
              <a:rPr lang="en-US" dirty="0" smtClean="0"/>
              <a:t>Application should allow the admin to add/delete/update the test, add/delete/update questions and also to assign the tests to the user.</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3416320"/>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endParaRPr lang="en-US" dirty="0"/>
          </a:p>
          <a:p>
            <a:pPr marL="342900" indent="-342900">
              <a:buFont typeface="+mj-lt"/>
              <a:buAutoNum type="arabicPeriod"/>
            </a:pPr>
            <a:r>
              <a:rPr lang="en-US" dirty="0"/>
              <a:t>JDBC </a:t>
            </a:r>
            <a:r>
              <a:rPr lang="en-US" dirty="0" smtClean="0"/>
              <a:t>implementation(v4.3)</a:t>
            </a:r>
            <a:endParaRPr lang="en-US" dirty="0"/>
          </a:p>
          <a:p>
            <a:pPr marL="342900" indent="-342900">
              <a:buFont typeface="+mj-lt"/>
              <a:buAutoNum type="arabicPeriod"/>
            </a:pPr>
            <a:r>
              <a:rPr lang="en-US" dirty="0"/>
              <a:t>Core </a:t>
            </a:r>
            <a:r>
              <a:rPr lang="en-US" dirty="0" smtClean="0"/>
              <a:t>Spring(v5.x)</a:t>
            </a:r>
            <a:endParaRPr lang="en-US" dirty="0"/>
          </a:p>
          <a:p>
            <a:pPr marL="342900" indent="-342900">
              <a:buFont typeface="+mj-lt"/>
              <a:buAutoNum type="arabicPeriod"/>
            </a:pPr>
            <a:r>
              <a:rPr lang="en-US" dirty="0"/>
              <a:t>JPA </a:t>
            </a:r>
            <a:r>
              <a:rPr lang="en-US" dirty="0" smtClean="0"/>
              <a:t>(v2.0)</a:t>
            </a:r>
            <a:endParaRPr lang="en-US" dirty="0"/>
          </a:p>
          <a:p>
            <a:pPr marL="342900" indent="-342900">
              <a:buFont typeface="+mj-lt"/>
              <a:buAutoNum type="arabicPeriod"/>
            </a:pPr>
            <a:r>
              <a:rPr lang="en-US" dirty="0"/>
              <a:t>Spring JPA Integration</a:t>
            </a:r>
          </a:p>
          <a:p>
            <a:pPr marL="342900" indent="-342900">
              <a:buFont typeface="+mj-lt"/>
              <a:buAutoNum type="arabicPeriod"/>
            </a:pPr>
            <a:r>
              <a:rPr lang="en-US" dirty="0"/>
              <a:t>Spring </a:t>
            </a:r>
            <a:r>
              <a:rPr lang="en-US" dirty="0" smtClean="0"/>
              <a:t>Data(v2.1.x)</a:t>
            </a:r>
            <a:endParaRPr lang="en-US" dirty="0"/>
          </a:p>
          <a:p>
            <a:pPr marL="342900" indent="-342900">
              <a:buFont typeface="+mj-lt"/>
              <a:buAutoNum type="arabicPeriod"/>
            </a:pPr>
            <a:r>
              <a:rPr lang="en-US" dirty="0"/>
              <a:t>Application as RESTful web service</a:t>
            </a:r>
          </a:p>
          <a:p>
            <a:pPr marL="342900" indent="-342900">
              <a:buFont typeface="+mj-lt"/>
              <a:buAutoNum type="arabicPeriod"/>
            </a:pPr>
            <a:r>
              <a:rPr lang="en-US" dirty="0"/>
              <a:t>Spring </a:t>
            </a:r>
            <a:r>
              <a:rPr lang="en-US" dirty="0" smtClean="0"/>
              <a:t>Boot(v2.2.0)</a:t>
            </a:r>
            <a:endParaRPr lang="en-US" dirty="0" smtClean="0"/>
          </a:p>
          <a:p>
            <a:pPr marL="342900" indent="-342900">
              <a:buFont typeface="+mj-lt"/>
              <a:buAutoNum type="arabicPeriod"/>
            </a:pPr>
            <a:r>
              <a:rPr lang="en-US" dirty="0" smtClean="0"/>
              <a:t>Spring </a:t>
            </a:r>
            <a:r>
              <a:rPr lang="en-US" dirty="0" smtClean="0"/>
              <a:t>Security(v5.0.10)</a:t>
            </a:r>
          </a:p>
          <a:p>
            <a:pPr marL="342900" indent="-342900">
              <a:buFont typeface="+mj-lt"/>
              <a:buAutoNum type="arabicPeriod"/>
            </a:pPr>
            <a:r>
              <a:rPr lang="en-US" dirty="0" smtClean="0"/>
              <a:t>Angular (v6)</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smtClean="0"/>
              <a:t>Angular 6 </a:t>
            </a:r>
            <a:r>
              <a:rPr lang="en-US" dirty="0" smtClean="0"/>
              <a:t>with </a:t>
            </a:r>
            <a:r>
              <a:rPr lang="en-US" dirty="0" smtClean="0"/>
              <a:t>Spring Boot</a:t>
            </a:r>
            <a:endParaRPr lang="en-US" dirty="0"/>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smtClean="0"/>
              <a:t>Full functionalities along with bootstrap pages.</a:t>
            </a:r>
          </a:p>
          <a:p>
            <a:pPr marL="342900" indent="-342900">
              <a:buFont typeface="+mj-lt"/>
              <a:buAutoNum type="arabicPeriod"/>
            </a:pPr>
            <a:r>
              <a:rPr lang="en-US" dirty="0" smtClean="0"/>
              <a:t>Added Custom login and error Pages.</a:t>
            </a:r>
          </a:p>
          <a:p>
            <a:pPr marL="342900" indent="-342900">
              <a:buFont typeface="+mj-lt"/>
              <a:buAutoNum type="arabicPeriod"/>
            </a:pPr>
            <a:r>
              <a:rPr lang="en-US" dirty="0" smtClean="0"/>
              <a:t>Added Excel File upload for adding Questions.</a:t>
            </a:r>
          </a:p>
          <a:p>
            <a:pPr marL="342900" indent="-342900">
              <a:buFont typeface="+mj-lt"/>
              <a:buAutoNum type="arabicPeriod"/>
            </a:pPr>
            <a:r>
              <a:rPr lang="en-US" dirty="0" smtClean="0"/>
              <a:t>Added Result PDF Download functionality.</a:t>
            </a:r>
          </a:p>
          <a:p>
            <a:pPr marL="342900" indent="-342900">
              <a:buFont typeface="+mj-lt"/>
              <a:buAutoNum type="arabicPeriod"/>
            </a:pPr>
            <a:r>
              <a:rPr lang="en-US" dirty="0" smtClean="0"/>
              <a:t>Added Audit Trail.</a:t>
            </a:r>
          </a:p>
          <a:p>
            <a:pPr marL="342900" indent="-342900">
              <a:buFont typeface="+mj-lt"/>
              <a:buAutoNum type="arabicPeriod"/>
            </a:pPr>
            <a:r>
              <a:rPr lang="en-US" dirty="0" smtClean="0"/>
              <a:t>Added </a:t>
            </a:r>
            <a:r>
              <a:rPr lang="en-US" dirty="0" smtClean="0"/>
              <a:t>JWT(version: </a:t>
            </a:r>
            <a:r>
              <a:rPr lang="en-US" dirty="0" smtClean="0"/>
              <a:t>RFC </a:t>
            </a:r>
            <a:r>
              <a:rPr lang="en-US" dirty="0"/>
              <a:t>7519</a:t>
            </a:r>
            <a:r>
              <a:rPr lang="en-US" dirty="0" smtClean="0"/>
              <a:t>) for </a:t>
            </a:r>
            <a:r>
              <a:rPr lang="en-US" dirty="0" smtClean="0"/>
              <a:t>logging in and logging out.</a:t>
            </a:r>
          </a:p>
          <a:p>
            <a:pPr marL="342900" indent="-342900">
              <a:buFont typeface="+mj-lt"/>
              <a:buAutoNum type="arabicPeriod"/>
            </a:pPr>
            <a:r>
              <a:rPr lang="en-US" dirty="0" smtClean="0"/>
              <a:t>Added Test Cases</a:t>
            </a:r>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Get Result</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Give Test</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Questions</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test</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Assign Test</a:t>
            </a:r>
            <a:endParaRPr lang="pt-PT" dirty="0"/>
          </a:p>
        </p:txBody>
      </p:sp>
      <p:sp>
        <p:nvSpPr>
          <p:cNvPr id="23" name="Oval 20">
            <a:extLst>
              <a:ext uri="{FF2B5EF4-FFF2-40B4-BE49-F238E27FC236}">
                <a16:creationId xmlns:a16="http://schemas.microsoft.com/office/drawing/2014/main" xmlns=""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Update Profile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7678537" y="2251300"/>
            <a:ext cx="2491954" cy="244752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Git</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2151220" y="2275363"/>
            <a:ext cx="2536213" cy="24234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Maven</a:t>
            </a:r>
            <a:endParaRPr lang="pt-PT" dirty="0"/>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err="1" smtClean="0"/>
              <a:t>Devtools</a:t>
            </a:r>
            <a:r>
              <a:rPr lang="en-US" dirty="0" smtClean="0"/>
              <a:t> Used</a:t>
            </a:r>
            <a:endParaRPr lang="en-US" dirty="0"/>
          </a:p>
        </p:txBody>
      </p:sp>
    </p:spTree>
    <p:extLst>
      <p:ext uri="{BB962C8B-B14F-4D97-AF65-F5344CB8AC3E}">
        <p14:creationId xmlns:p14="http://schemas.microsoft.com/office/powerpoint/2010/main" val="764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AE09A1-400C-4B56-9344-7C4C5DBC66E1}">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1761</TotalTime>
  <Words>180</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vt:i4>
      </vt:variant>
    </vt:vector>
  </HeadingPairs>
  <TitlesOfParts>
    <vt:vector size="17"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Angular 6 with Spring Boot</vt:lpstr>
      <vt:lpstr>PowerPoint Presentation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Piyush Daswani</cp:lastModifiedBy>
  <cp:revision>24</cp:revision>
  <dcterms:created xsi:type="dcterms:W3CDTF">2018-05-28T05:37:39Z</dcterms:created>
  <dcterms:modified xsi:type="dcterms:W3CDTF">2019-10-23T20:34:13Z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